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7" r:id="rId13"/>
    <p:sldId id="271" r:id="rId14"/>
    <p:sldId id="270" r:id="rId15"/>
    <p:sldId id="269" r:id="rId16"/>
    <p:sldId id="264" r:id="rId17"/>
    <p:sldId id="272" r:id="rId18"/>
    <p:sldId id="27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72EED583-99A1-4B19-8622-02646A17560A}"/>
    <pc:docChg chg="custSel addSld delSld modSld">
      <pc:chgData name="Ben Nienhuis" userId="2c6c04f1-77c7-44b5-a463-93386779ab63" providerId="ADAL" clId="{72EED583-99A1-4B19-8622-02646A17560A}" dt="2021-03-22T14:57:23.577" v="860"/>
      <pc:docMkLst>
        <pc:docMk/>
      </pc:docMkLst>
      <pc:sldChg chg="addSp delSp modSp">
        <pc:chgData name="Ben Nienhuis" userId="2c6c04f1-77c7-44b5-a463-93386779ab63" providerId="ADAL" clId="{72EED583-99A1-4B19-8622-02646A17560A}" dt="2021-03-22T14:31:43.182" v="36" actId="1076"/>
        <pc:sldMkLst>
          <pc:docMk/>
          <pc:sldMk cId="2203953028" sldId="257"/>
        </pc:sldMkLst>
        <pc:picChg chg="del">
          <ac:chgData name="Ben Nienhuis" userId="2c6c04f1-77c7-44b5-a463-93386779ab63" providerId="ADAL" clId="{72EED583-99A1-4B19-8622-02646A17560A}" dt="2021-03-22T13:04:50.858" v="0" actId="478"/>
          <ac:picMkLst>
            <pc:docMk/>
            <pc:sldMk cId="2203953028" sldId="257"/>
            <ac:picMk id="5" creationId="{67B69057-512B-4AA0-B220-F11105BD3F4D}"/>
          </ac:picMkLst>
        </pc:picChg>
        <pc:picChg chg="add mod">
          <ac:chgData name="Ben Nienhuis" userId="2c6c04f1-77c7-44b5-a463-93386779ab63" providerId="ADAL" clId="{72EED583-99A1-4B19-8622-02646A17560A}" dt="2021-03-22T14:31:43.182" v="36" actId="1076"/>
          <ac:picMkLst>
            <pc:docMk/>
            <pc:sldMk cId="2203953028" sldId="257"/>
            <ac:picMk id="9" creationId="{F685E1F9-290D-4C10-ADFB-12B6B0E7A838}"/>
          </ac:picMkLst>
        </pc:picChg>
      </pc:sldChg>
      <pc:sldChg chg="addSp modSp modAnim">
        <pc:chgData name="Ben Nienhuis" userId="2c6c04f1-77c7-44b5-a463-93386779ab63" providerId="ADAL" clId="{72EED583-99A1-4B19-8622-02646A17560A}" dt="2021-03-22T14:47:07.844" v="505"/>
        <pc:sldMkLst>
          <pc:docMk/>
          <pc:sldMk cId="692725329" sldId="259"/>
        </pc:sldMkLst>
        <pc:spChg chg="add mod">
          <ac:chgData name="Ben Nienhuis" userId="2c6c04f1-77c7-44b5-a463-93386779ab63" providerId="ADAL" clId="{72EED583-99A1-4B19-8622-02646A17560A}" dt="2021-03-22T14:46:23.361" v="504" actId="255"/>
          <ac:spMkLst>
            <pc:docMk/>
            <pc:sldMk cId="692725329" sldId="259"/>
            <ac:spMk id="3" creationId="{DCF2A048-B8F2-4C6C-AADF-5EC3595F765F}"/>
          </ac:spMkLst>
        </pc:spChg>
      </pc:sldChg>
      <pc:sldChg chg="modSp modAnim">
        <pc:chgData name="Ben Nienhuis" userId="2c6c04f1-77c7-44b5-a463-93386779ab63" providerId="ADAL" clId="{72EED583-99A1-4B19-8622-02646A17560A}" dt="2021-03-22T14:50:11.308" v="598"/>
        <pc:sldMkLst>
          <pc:docMk/>
          <pc:sldMk cId="1440062263" sldId="263"/>
        </pc:sldMkLst>
        <pc:spChg chg="mod">
          <ac:chgData name="Ben Nienhuis" userId="2c6c04f1-77c7-44b5-a463-93386779ab63" providerId="ADAL" clId="{72EED583-99A1-4B19-8622-02646A17560A}" dt="2021-03-22T14:50:01.038" v="596" actId="1076"/>
          <ac:spMkLst>
            <pc:docMk/>
            <pc:sldMk cId="1440062263" sldId="263"/>
            <ac:spMk id="5" creationId="{0E55600F-6369-4419-8EA6-408083414469}"/>
          </ac:spMkLst>
        </pc:spChg>
        <pc:picChg chg="mod">
          <ac:chgData name="Ben Nienhuis" userId="2c6c04f1-77c7-44b5-a463-93386779ab63" providerId="ADAL" clId="{72EED583-99A1-4B19-8622-02646A17560A}" dt="2021-03-22T14:49:55.062" v="595" actId="14100"/>
          <ac:picMkLst>
            <pc:docMk/>
            <pc:sldMk cId="1440062263" sldId="263"/>
            <ac:picMk id="3" creationId="{EF5A5B02-9C2B-4D0B-9C80-76EFA0E5BFA8}"/>
          </ac:picMkLst>
        </pc:picChg>
      </pc:sldChg>
      <pc:sldChg chg="addSp modSp modAnim">
        <pc:chgData name="Ben Nienhuis" userId="2c6c04f1-77c7-44b5-a463-93386779ab63" providerId="ADAL" clId="{72EED583-99A1-4B19-8622-02646A17560A}" dt="2021-03-22T14:51:41.683" v="601"/>
        <pc:sldMkLst>
          <pc:docMk/>
          <pc:sldMk cId="31886004" sldId="264"/>
        </pc:sldMkLst>
        <pc:spChg chg="add mod">
          <ac:chgData name="Ben Nienhuis" userId="2c6c04f1-77c7-44b5-a463-93386779ab63" providerId="ADAL" clId="{72EED583-99A1-4B19-8622-02646A17560A}" dt="2021-03-22T14:33:08.312" v="41" actId="14100"/>
          <ac:spMkLst>
            <pc:docMk/>
            <pc:sldMk cId="31886004" sldId="264"/>
            <ac:spMk id="3" creationId="{2A0D574A-2907-4A86-A421-6055118681C1}"/>
          </ac:spMkLst>
        </pc:spChg>
        <pc:picChg chg="add mod">
          <ac:chgData name="Ben Nienhuis" userId="2c6c04f1-77c7-44b5-a463-93386779ab63" providerId="ADAL" clId="{72EED583-99A1-4B19-8622-02646A17560A}" dt="2021-03-22T14:41:15.180" v="47"/>
          <ac:picMkLst>
            <pc:docMk/>
            <pc:sldMk cId="31886004" sldId="264"/>
            <ac:picMk id="5" creationId="{50201F2D-D2C6-4DEF-86A4-1AB07E10F83F}"/>
          </ac:picMkLst>
        </pc:picChg>
      </pc:sldChg>
      <pc:sldChg chg="del">
        <pc:chgData name="Ben Nienhuis" userId="2c6c04f1-77c7-44b5-a463-93386779ab63" providerId="ADAL" clId="{72EED583-99A1-4B19-8622-02646A17560A}" dt="2021-03-22T14:50:45.792" v="599" actId="2696"/>
        <pc:sldMkLst>
          <pc:docMk/>
          <pc:sldMk cId="115170773" sldId="265"/>
        </pc:sldMkLst>
      </pc:sldChg>
      <pc:sldChg chg="addSp modSp modAnim">
        <pc:chgData name="Ben Nienhuis" userId="2c6c04f1-77c7-44b5-a463-93386779ab63" providerId="ADAL" clId="{72EED583-99A1-4B19-8622-02646A17560A}" dt="2021-03-22T14:27:08.524" v="4"/>
        <pc:sldMkLst>
          <pc:docMk/>
          <pc:sldMk cId="1579538574" sldId="269"/>
        </pc:sldMkLst>
        <pc:picChg chg="add mod">
          <ac:chgData name="Ben Nienhuis" userId="2c6c04f1-77c7-44b5-a463-93386779ab63" providerId="ADAL" clId="{72EED583-99A1-4B19-8622-02646A17560A}" dt="2021-03-22T14:26:58.327" v="3" actId="1076"/>
          <ac:picMkLst>
            <pc:docMk/>
            <pc:sldMk cId="1579538574" sldId="269"/>
            <ac:picMk id="3" creationId="{B9BA03E9-FCDF-4C51-8286-8033BB131BDA}"/>
          </ac:picMkLst>
        </pc:picChg>
      </pc:sldChg>
      <pc:sldChg chg="modAnim">
        <pc:chgData name="Ben Nienhuis" userId="2c6c04f1-77c7-44b5-a463-93386779ab63" providerId="ADAL" clId="{72EED583-99A1-4B19-8622-02646A17560A}" dt="2021-03-22T14:27:13.071" v="5"/>
        <pc:sldMkLst>
          <pc:docMk/>
          <pc:sldMk cId="1962063661" sldId="270"/>
        </pc:sldMkLst>
      </pc:sldChg>
      <pc:sldChg chg="addSp modSp modAnim">
        <pc:chgData name="Ben Nienhuis" userId="2c6c04f1-77c7-44b5-a463-93386779ab63" providerId="ADAL" clId="{72EED583-99A1-4B19-8622-02646A17560A}" dt="2021-03-22T14:53:33.082" v="612"/>
        <pc:sldMkLst>
          <pc:docMk/>
          <pc:sldMk cId="2224031297" sldId="272"/>
        </pc:sldMkLst>
        <pc:spChg chg="add mod">
          <ac:chgData name="Ben Nienhuis" userId="2c6c04f1-77c7-44b5-a463-93386779ab63" providerId="ADAL" clId="{72EED583-99A1-4B19-8622-02646A17560A}" dt="2021-03-22T14:42:03.450" v="51" actId="255"/>
          <ac:spMkLst>
            <pc:docMk/>
            <pc:sldMk cId="2224031297" sldId="272"/>
            <ac:spMk id="3" creationId="{406FE9A5-B176-465D-BCBC-8055B6CDEC0B}"/>
          </ac:spMkLst>
        </pc:spChg>
        <pc:picChg chg="add mod">
          <ac:chgData name="Ben Nienhuis" userId="2c6c04f1-77c7-44b5-a463-93386779ab63" providerId="ADAL" clId="{72EED583-99A1-4B19-8622-02646A17560A}" dt="2021-03-22T14:53:31.904" v="611" actId="1076"/>
          <ac:picMkLst>
            <pc:docMk/>
            <pc:sldMk cId="2224031297" sldId="272"/>
            <ac:picMk id="5" creationId="{789C06E4-7285-48E6-BBF7-D0F1FCE995FA}"/>
          </ac:picMkLst>
        </pc:picChg>
      </pc:sldChg>
      <pc:sldChg chg="addSp modSp add modAnim">
        <pc:chgData name="Ben Nienhuis" userId="2c6c04f1-77c7-44b5-a463-93386779ab63" providerId="ADAL" clId="{72EED583-99A1-4B19-8622-02646A17560A}" dt="2021-03-22T14:57:23.577" v="860"/>
        <pc:sldMkLst>
          <pc:docMk/>
          <pc:sldMk cId="4145004527" sldId="273"/>
        </pc:sldMkLst>
        <pc:spChg chg="add mod">
          <ac:chgData name="Ben Nienhuis" userId="2c6c04f1-77c7-44b5-a463-93386779ab63" providerId="ADAL" clId="{72EED583-99A1-4B19-8622-02646A17560A}" dt="2021-03-22T14:56:53.738" v="854" actId="6549"/>
          <ac:spMkLst>
            <pc:docMk/>
            <pc:sldMk cId="4145004527" sldId="273"/>
            <ac:spMk id="3" creationId="{A550113A-89EB-411C-83F7-AB970B543361}"/>
          </ac:spMkLst>
        </pc:spChg>
        <pc:spChg chg="mod">
          <ac:chgData name="Ben Nienhuis" userId="2c6c04f1-77c7-44b5-a463-93386779ab63" providerId="ADAL" clId="{72EED583-99A1-4B19-8622-02646A17560A}" dt="2021-03-22T14:27:48.100" v="31" actId="20577"/>
          <ac:spMkLst>
            <pc:docMk/>
            <pc:sldMk cId="4145004527" sldId="273"/>
            <ac:spMk id="6" creationId="{B591DF1E-E0E2-4C69-82A2-0E3D0691690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487D3-9F0B-49D0-BADA-AF2C5AD3A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E01E90-3F2A-4101-92AE-BBCE9BE69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55AB19-3418-4771-A2E0-29FF8A2D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EAD8BD-A104-4CCE-9F54-7A4F4867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6E2362-F22F-4799-A73E-DF1404B6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89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29502-7AE0-46B4-9920-70705FE89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5FAA40-DDF0-49A5-9DBC-0C1201363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9E42EC-DC14-4323-8BA8-25C79CDE6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BEAAB2-F068-4C7D-AECF-6AF1F74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8065B1-9973-4EBE-9E2A-761877E3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64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417807-CD06-4E30-A300-B76ED7139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4BBC6D-866C-41D1-AB6E-17180D2E1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040708-E8A8-4330-BFA6-5B78D5DB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543B2A-34FE-449F-A63F-FC988524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BF146F-0DF2-411E-A27A-9FC1211B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46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B1AEE-879F-418A-8DEC-64728030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41472-5FEB-4DB0-9D6E-28B1BE49A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7854D-2E05-4D9F-BD6C-781E3D17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10AD0-28B3-486A-BFE2-1F8B4691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46CED-88C0-4124-BE49-1EC47960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1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BA5C9-E363-45F7-AAC3-FFF7F9EA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ACFB60-C671-4C69-9BAC-BFE603B0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92914F-DD9C-4A92-AF13-15B0A5B0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3F64C-D329-41BB-8699-7E7887DB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72E980-BB85-434B-BB9E-D6938C3E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80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9140F-5FE8-423C-B151-99FD4B91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D8004D-FF3A-4EFA-91D3-686EB91EC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D34032-4EBA-4ACD-A038-7C4972D86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78EE18-D476-4B79-A715-F3A4AFF6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3A0408-635F-4DBF-B1F2-33E88A2D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BCB4EA2-B0FD-4AAE-9080-869C314D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69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A0CC4-DDE2-4E77-8954-661AABC2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F6C64-B172-4285-BB35-AAE404528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701BFB-0B16-4DF8-ABCF-E0E0A14BF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78A2B95-9C77-45A6-93D4-158AD3FA0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2B569C-2C68-460A-BCD5-BD7A59E15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55B70E0-4C9C-46C4-AF67-231130DDF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5C65FCA-6460-4545-AE95-FB95DE15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8967DC9-7427-451A-B169-34FD0386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0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370DF9-858C-4EF8-A059-1DA96B34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AB0D62-6995-4C09-BD5F-E5898A6F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DC7949B-F23F-491F-A869-7CE9267A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D2008D-8C8B-43AB-968F-A10F7721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6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2A9A46-2774-4A34-A9AC-355461B3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B66B18E-CE7A-477B-8E71-31CF7FF4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C2F225-4672-452E-86FD-E693833B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76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5CD9A-EB3B-4EE2-A0D0-344F18B7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796B84-FA34-4ACF-9755-665BF5F9C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867244-B518-4A86-9796-21141E7B9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AF77EF-4CFE-48EB-8367-DC8ED460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7BF66D-4353-4815-A781-3162F27A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1FEAEA-3765-4D52-B6F3-FFFC9551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7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B130F-7308-4531-BAC9-4D37659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0CE277E-9722-45F8-858B-3E8813E38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C15233-8705-45E0-BDBE-CF8C2BFC1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3FB38E-BE83-48E6-AFA2-728CCA27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348294-31C4-485B-BD1D-514ECEE2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52D16B-1DD5-4288-BD6E-F718FEA6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01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ABA30B-4C7C-40D9-A2B0-71E71A3B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964A36-6EC5-4F04-804B-597589972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C9BA9E-AF5A-4353-9BC6-3E0FBCE75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CE28-0BE3-4B1F-B38E-20A1F57FC669}" type="datetimeFigureOut">
              <a:rPr lang="nl-NL" smtClean="0"/>
              <a:t>22-3-2021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E1000B-038F-4515-B10D-2DFE58D88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EE3660-3DC0-414F-A646-80E3D96B6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B4713-B315-4151-92ED-ED0A9CAC8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857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funnelmarketing.nl/kosten-online-marketin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FFC4D-B9CB-4A69-9921-758D3C25B6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Marketing Presentatie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C9155A-0B5C-4B39-8A44-22AB4DAC8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Voorbeeld eindpresentatie </a:t>
            </a:r>
          </a:p>
          <a:p>
            <a:r>
              <a:rPr lang="nl-NL" dirty="0"/>
              <a:t>Marketingplan</a:t>
            </a:r>
          </a:p>
          <a:p>
            <a:r>
              <a:rPr lang="nl-NL" dirty="0"/>
              <a:t>Periode 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E085F1-3913-4595-8C01-21A6BCEFC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390" y="720603"/>
            <a:ext cx="3070351" cy="14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category</a:t>
            </a:r>
            <a:r>
              <a:rPr lang="nl-NL" sz="2400" dirty="0"/>
              <a:t> management</a:t>
            </a:r>
          </a:p>
          <a:p>
            <a:endParaRPr lang="nl-NL" sz="2400" dirty="0"/>
          </a:p>
          <a:p>
            <a:r>
              <a:rPr lang="nl-NL" sz="2400" dirty="0"/>
              <a:t>Vragen die de producent zich zou moeten stellen bij </a:t>
            </a:r>
            <a:r>
              <a:rPr lang="nl-NL" sz="2400" dirty="0" err="1"/>
              <a:t>category</a:t>
            </a:r>
            <a:r>
              <a:rPr lang="nl-NL" sz="2400" dirty="0"/>
              <a:t> management: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Hoe kan ik mijn retailer(s) helpen om met mijn product meer omzet te behalen?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Wat is de financiële performance van mijn product (bij de retailer)?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Kan ik mijn retailer helpen met differentiatie? (De producent / leverancier die daarbij helpt heeft natuurlijk altijd een streepje voor!)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Zorgt mijn artikel voor extra binding tussen retailer en klant? Hoe kan ik de retailer helpen die band te versterken?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3F7139-5163-4937-B8F3-584CA5351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7" y="190889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new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5AF0DE-CCA2-40B9-8AB6-F724768F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60" y="2471908"/>
            <a:ext cx="3858914" cy="19141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B6C914F-B452-491C-BCB8-F3854B96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56" y="2471909"/>
            <a:ext cx="3372202" cy="20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e-commerce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BA03E9-FCDF-4C51-8286-8033BB13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69" y="2101995"/>
            <a:ext cx="8507896" cy="362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nl-NL" sz="2400" dirty="0"/>
              <a:t>Budget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A0D574A-2907-4A86-A421-6055118681C1}"/>
              </a:ext>
            </a:extLst>
          </p:cNvPr>
          <p:cNvSpPr/>
          <p:nvPr/>
        </p:nvSpPr>
        <p:spPr>
          <a:xfrm>
            <a:off x="543339" y="2469731"/>
            <a:ext cx="9660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Een totaal overzicht van kosten, waarbij elk actiemiddel toegelicht wordt.</a:t>
            </a:r>
          </a:p>
        </p:txBody>
      </p:sp>
      <p:pic>
        <p:nvPicPr>
          <p:cNvPr id="5" name="Afbeelding 4">
            <a:hlinkClick r:id="rId3"/>
            <a:extLst>
              <a:ext uri="{FF2B5EF4-FFF2-40B4-BE49-F238E27FC236}">
                <a16:creationId xmlns:a16="http://schemas.microsoft.com/office/drawing/2014/main" id="{50201F2D-D2C6-4DEF-86A4-1AB07E10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052" y="3080440"/>
            <a:ext cx="4641988" cy="246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7. Meetmomenten en evaluatie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06FE9A5-B176-465D-BCBC-8055B6CDEC0B}"/>
              </a:ext>
            </a:extLst>
          </p:cNvPr>
          <p:cNvSpPr/>
          <p:nvPr/>
        </p:nvSpPr>
        <p:spPr>
          <a:xfrm>
            <a:off x="954157" y="2967335"/>
            <a:ext cx="8189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Geef aan wanneer je met het commerciële team de voorgang en de resultaten van de marketingcampagne wilt meten, bijstellen en evalueren.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9C06E4-7285-48E6-BBF7-D0F1FCE9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5665"/>
            <a:ext cx="9007337" cy="43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Conclusie en aanbeveling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550113A-89EB-411C-83F7-AB970B543361}"/>
              </a:ext>
            </a:extLst>
          </p:cNvPr>
          <p:cNvSpPr txBox="1"/>
          <p:nvPr/>
        </p:nvSpPr>
        <p:spPr>
          <a:xfrm>
            <a:off x="1417983" y="2279374"/>
            <a:ext cx="8083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Wij verwachten dat dit een succesvolle campagne wordt omdat: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Goed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Mooie verhaal dat aan spreekt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Goede positionering in de tuincentra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Goede doelgroep benaderd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SMART </a:t>
            </a:r>
          </a:p>
        </p:txBody>
      </p:sp>
    </p:spTree>
    <p:extLst>
      <p:ext uri="{BB962C8B-B14F-4D97-AF65-F5344CB8AC3E}">
        <p14:creationId xmlns:p14="http://schemas.microsoft.com/office/powerpoint/2010/main" val="41450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47918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r>
              <a:rPr lang="nl-NL" dirty="0"/>
              <a:t>Voornaam Achternaam</a:t>
            </a:r>
            <a:br>
              <a:rPr lang="nl-NL" dirty="0"/>
            </a:br>
            <a:r>
              <a:rPr lang="nl-NL" dirty="0"/>
              <a:t>DD-MM-JJJJ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685E1F9-290D-4C10-ADFB-12B6B0E7A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85" y="2132063"/>
            <a:ext cx="6700838" cy="40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/>
              <a:t>Uitgangssituatie</a:t>
            </a:r>
          </a:p>
          <a:p>
            <a:pPr marL="342900" indent="-342900">
              <a:buAutoNum type="arabicPeriod"/>
            </a:pPr>
            <a:r>
              <a:rPr lang="nl-NL" sz="2400" dirty="0"/>
              <a:t>SWOT Analyse</a:t>
            </a:r>
          </a:p>
          <a:p>
            <a:pPr marL="342900" indent="-342900">
              <a:buAutoNum type="arabicPeriod"/>
            </a:pPr>
            <a:r>
              <a:rPr lang="nl-NL" sz="2400" dirty="0" err="1"/>
              <a:t>Concurentieanalyse</a:t>
            </a:r>
            <a:endParaRPr lang="nl-NL" sz="2400" dirty="0"/>
          </a:p>
          <a:p>
            <a:pPr marL="342900" indent="-342900">
              <a:buAutoNum type="arabicPeriod"/>
            </a:pPr>
            <a:r>
              <a:rPr lang="nl-NL" sz="2400" dirty="0"/>
              <a:t>Marketingdoelstellingen</a:t>
            </a:r>
          </a:p>
          <a:p>
            <a:pPr marL="342900" indent="-342900">
              <a:buAutoNum type="arabicPeriod"/>
            </a:pPr>
            <a:r>
              <a:rPr lang="nl-NL" sz="2400" dirty="0"/>
              <a:t>Marketingstrategie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Storytelling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category</a:t>
            </a:r>
            <a:r>
              <a:rPr lang="nl-NL" sz="2400" dirty="0"/>
              <a:t>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new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e-commerce</a:t>
            </a:r>
          </a:p>
          <a:p>
            <a:pPr marL="342900" indent="-342900">
              <a:buAutoNum type="arabicPeriod" startAt="6"/>
            </a:pPr>
            <a:r>
              <a:rPr lang="nl-NL" sz="2400" dirty="0"/>
              <a:t>Budget</a:t>
            </a:r>
          </a:p>
          <a:p>
            <a:pPr marL="342900" indent="-342900">
              <a:buAutoNum type="arabicPeriod" startAt="6"/>
            </a:pPr>
            <a:r>
              <a:rPr lang="nl-NL" sz="2400" dirty="0"/>
              <a:t>Meetmomenten en evaluatie</a:t>
            </a:r>
          </a:p>
        </p:txBody>
      </p:sp>
    </p:spTree>
    <p:extLst>
      <p:ext uri="{BB962C8B-B14F-4D97-AF65-F5344CB8AC3E}">
        <p14:creationId xmlns:p14="http://schemas.microsoft.com/office/powerpoint/2010/main" val="177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/>
              <a:t>Uitgangssituatie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CF2A048-B8F2-4C6C-AADF-5EC3595F765F}"/>
              </a:ext>
            </a:extLst>
          </p:cNvPr>
          <p:cNvSpPr txBox="1"/>
          <p:nvPr/>
        </p:nvSpPr>
        <p:spPr>
          <a:xfrm>
            <a:off x="1404730" y="2411896"/>
            <a:ext cx="8110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Mijn logo is een familie bedrijf dat sinds 5 jaar actief is in de veredeling van hortensia’s.</a:t>
            </a:r>
          </a:p>
          <a:p>
            <a:r>
              <a:rPr lang="nl-NL" sz="2400" dirty="0"/>
              <a:t>Het is sinds kort ok lid van de Hortensia Breeders Association en contacten met een aantal kwekers die rechtstreeks aan Intratuin en Groenrijk leveren.</a:t>
            </a:r>
          </a:p>
          <a:p>
            <a:r>
              <a:rPr lang="nl-NL" sz="2400" dirty="0"/>
              <a:t>Mijn logo heeft een nieuwe Hortensia die makkelijk te telen is bij lage temperatuur en de bloemen kunnen tegen lichte vorst.</a:t>
            </a:r>
          </a:p>
          <a:p>
            <a:r>
              <a:rPr lang="nl-NL" sz="2400" dirty="0"/>
              <a:t>In deze presentatie laten we ons marketingplan zien.</a:t>
            </a:r>
          </a:p>
        </p:txBody>
      </p:sp>
    </p:spTree>
    <p:extLst>
      <p:ext uri="{BB962C8B-B14F-4D97-AF65-F5344CB8AC3E}">
        <p14:creationId xmlns:p14="http://schemas.microsoft.com/office/powerpoint/2010/main" val="6927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2. SWOT Analyse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E752A8E-BE04-46BD-9CD8-BC63E2AE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973" y="1282676"/>
            <a:ext cx="4890053" cy="4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3. </a:t>
            </a:r>
            <a:r>
              <a:rPr lang="nl-NL" sz="2400" dirty="0" err="1"/>
              <a:t>Concurentieanalyse</a:t>
            </a: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C2C9F9F-2205-4027-A0FA-07D04F67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16" y="2571452"/>
            <a:ext cx="7914975" cy="181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 Marketingdoelstellingen</a:t>
            </a:r>
          </a:p>
          <a:p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5A5B02-9C2B-4D0B-9C80-76EFA0E5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91" y="2049449"/>
            <a:ext cx="8388626" cy="14644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55600F-6369-4419-8EA6-408083414469}"/>
              </a:ext>
            </a:extLst>
          </p:cNvPr>
          <p:cNvSpPr txBox="1"/>
          <p:nvPr/>
        </p:nvSpPr>
        <p:spPr>
          <a:xfrm>
            <a:off x="1166191" y="3513872"/>
            <a:ext cx="8388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Bijvoorbeeld:</a:t>
            </a:r>
          </a:p>
          <a:p>
            <a:r>
              <a:rPr lang="nl-NL" sz="2400" dirty="0"/>
              <a:t>Mijn logo wil in 2023 1 miljoen stekken produceren en leveren aan vaste  hortensiakwekers van  het nieuwe door ons gepatenteerde winter harde bloeiende ras </a:t>
            </a:r>
            <a:r>
              <a:rPr lang="nl-NL" sz="2400" dirty="0" err="1"/>
              <a:t>Logistica</a:t>
            </a:r>
            <a:r>
              <a:rPr lang="nl-NL" sz="2400" dirty="0"/>
              <a:t>.</a:t>
            </a:r>
          </a:p>
          <a:p>
            <a:r>
              <a:rPr lang="nl-NL" sz="2400" dirty="0"/>
              <a:t>Dat doen we vraag te creëren via storystelling spotjes en speciale tafels in de </a:t>
            </a:r>
            <a:r>
              <a:rPr lang="nl-NL" sz="2400" dirty="0" err="1"/>
              <a:t>intratuin</a:t>
            </a:r>
            <a:r>
              <a:rPr lang="nl-NL" sz="2400" dirty="0"/>
              <a:t> en groenrijk. Wij verkopen stek online aan de kwekers.</a:t>
            </a:r>
          </a:p>
        </p:txBody>
      </p:sp>
    </p:spTree>
    <p:extLst>
      <p:ext uri="{BB962C8B-B14F-4D97-AF65-F5344CB8AC3E}">
        <p14:creationId xmlns:p14="http://schemas.microsoft.com/office/powerpoint/2010/main" val="14400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69F9F2-2B56-4DC1-A86D-79007EF8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63" y="1815548"/>
            <a:ext cx="9488557" cy="50424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5. Marketingstrategie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1454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388CD7-9045-41CB-8F9F-91549FC4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44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Marketingplan Mijn Logo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4249D0-B20F-417F-845C-9413E3A21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537" y="3024774"/>
            <a:ext cx="2095500" cy="1714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0FFDE99-631C-4E03-B6EB-026A6BA9BD58}"/>
              </a:ext>
            </a:extLst>
          </p:cNvPr>
          <p:cNvSpPr txBox="1"/>
          <p:nvPr/>
        </p:nvSpPr>
        <p:spPr>
          <a:xfrm>
            <a:off x="3684104" y="6165207"/>
            <a:ext cx="538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Marketingplan Mijn  Logo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DF1E-E0E2-4C69-82A2-0E3D06916906}"/>
              </a:ext>
            </a:extLst>
          </p:cNvPr>
          <p:cNvSpPr txBox="1"/>
          <p:nvPr/>
        </p:nvSpPr>
        <p:spPr>
          <a:xfrm>
            <a:off x="1285461" y="1524000"/>
            <a:ext cx="777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Storytelling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62D992-C6FB-489E-9479-910F3976A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559" y="2145552"/>
            <a:ext cx="2398643" cy="16640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E84739-3B7E-4F59-89C0-5C1BA2CFD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021" y="2145552"/>
            <a:ext cx="2497620" cy="1665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636159B-E3F1-4B87-98B2-60101357B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20" y="2145552"/>
            <a:ext cx="2485409" cy="16640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621FCE0-FECB-4C2C-AA3D-E78E678DE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282" y="4247907"/>
            <a:ext cx="2490303" cy="15564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972396B-4E26-4D47-8702-67B86E504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559" y="4150683"/>
            <a:ext cx="2398642" cy="162581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119410B-1598-4C81-9AB7-B7CE2BB44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209" y="4067716"/>
            <a:ext cx="2619104" cy="16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8" ma:contentTypeDescription="Een nieuw document maken." ma:contentTypeScope="" ma:versionID="21f30e843fc08326a90dfcc3df5d88f4">
  <xsd:schema xmlns:xsd="http://www.w3.org/2001/XMLSchema" xmlns:xs="http://www.w3.org/2001/XMLSchema" xmlns:p="http://schemas.microsoft.com/office/2006/metadata/properties" xmlns:ns2="2cb1c85b-b197-48cd-8bb1-fe9e9ee0096b" targetNamespace="http://schemas.microsoft.com/office/2006/metadata/properties" ma:root="true" ma:fieldsID="d1da33989067915997ea0975e1a45331" ns2:_="">
    <xsd:import namespace="2cb1c85b-b197-48cd-8bb1-fe9e9ee00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FC5381-F3A9-4DE4-958E-5E20E9612857}"/>
</file>

<file path=customXml/itemProps2.xml><?xml version="1.0" encoding="utf-8"?>
<ds:datastoreItem xmlns:ds="http://schemas.openxmlformats.org/officeDocument/2006/customXml" ds:itemID="{8BA6B6BE-B873-486E-B9CB-AABD8795A9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EDED6-CB13-4795-A15F-CA1A8CB1DBAE}">
  <ds:schemaRefs>
    <ds:schemaRef ds:uri="82ac19c3-1cff-4f70-a585-2de21a3866ce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915d7cad-3e71-4cea-95bb-ac32222adf06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431</Words>
  <Application>Microsoft Office PowerPoint</Application>
  <PresentationFormat>Breedbeeld</PresentationFormat>
  <Paragraphs>76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Marketing Presentatie</vt:lpstr>
      <vt:lpstr>Marketingplan Mijn Logo Voornaam Achternaam DD-MM-JJJJ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  <vt:lpstr>Marketingplan Mijn Logo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Presentatie</dc:title>
  <dc:creator>Ben Nienhuis</dc:creator>
  <cp:lastModifiedBy>Ben Nienhuis</cp:lastModifiedBy>
  <cp:revision>18</cp:revision>
  <dcterms:created xsi:type="dcterms:W3CDTF">2021-03-22T10:49:44Z</dcterms:created>
  <dcterms:modified xsi:type="dcterms:W3CDTF">2021-03-22T14:58:18Z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